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324" r:id="rId4"/>
    <p:sldId id="257" r:id="rId5"/>
    <p:sldId id="258" r:id="rId6"/>
    <p:sldId id="259" r:id="rId7"/>
    <p:sldId id="261" r:id="rId8"/>
    <p:sldId id="262" r:id="rId9"/>
    <p:sldId id="263" r:id="rId10"/>
    <p:sldId id="275" r:id="rId11"/>
    <p:sldId id="264" r:id="rId12"/>
    <p:sldId id="327" r:id="rId13"/>
    <p:sldId id="265" r:id="rId14"/>
    <p:sldId id="266" r:id="rId15"/>
    <p:sldId id="323" r:id="rId16"/>
    <p:sldId id="267" r:id="rId17"/>
    <p:sldId id="268" r:id="rId18"/>
    <p:sldId id="269" r:id="rId19"/>
    <p:sldId id="270" r:id="rId20"/>
    <p:sldId id="271" r:id="rId21"/>
    <p:sldId id="272" r:id="rId22"/>
    <p:sldId id="290" r:id="rId23"/>
    <p:sldId id="335" r:id="rId24"/>
    <p:sldId id="273" r:id="rId25"/>
    <p:sldId id="274" r:id="rId26"/>
    <p:sldId id="288" r:id="rId27"/>
    <p:sldId id="284" r:id="rId28"/>
    <p:sldId id="285" r:id="rId29"/>
    <p:sldId id="286" r:id="rId30"/>
    <p:sldId id="287" r:id="rId31"/>
    <p:sldId id="330" r:id="rId32"/>
    <p:sldId id="329" r:id="rId33"/>
    <p:sldId id="289" r:id="rId34"/>
    <p:sldId id="276" r:id="rId35"/>
    <p:sldId id="277" r:id="rId36"/>
    <p:sldId id="334" r:id="rId37"/>
    <p:sldId id="278" r:id="rId38"/>
    <p:sldId id="279" r:id="rId39"/>
    <p:sldId id="281" r:id="rId40"/>
    <p:sldId id="282" r:id="rId41"/>
    <p:sldId id="283" r:id="rId42"/>
    <p:sldId id="328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336" r:id="rId51"/>
    <p:sldId id="298" r:id="rId52"/>
    <p:sldId id="299" r:id="rId53"/>
    <p:sldId id="326" r:id="rId54"/>
    <p:sldId id="325" r:id="rId55"/>
    <p:sldId id="300" r:id="rId56"/>
    <p:sldId id="301" r:id="rId57"/>
    <p:sldId id="302" r:id="rId58"/>
    <p:sldId id="303" r:id="rId59"/>
    <p:sldId id="306" r:id="rId60"/>
    <p:sldId id="304" r:id="rId61"/>
    <p:sldId id="305" r:id="rId62"/>
    <p:sldId id="340" r:id="rId63"/>
    <p:sldId id="341" r:id="rId64"/>
    <p:sldId id="342" r:id="rId65"/>
    <p:sldId id="307" r:id="rId66"/>
    <p:sldId id="310" r:id="rId67"/>
    <p:sldId id="308" r:id="rId68"/>
    <p:sldId id="309" r:id="rId69"/>
    <p:sldId id="311" r:id="rId70"/>
    <p:sldId id="312" r:id="rId71"/>
    <p:sldId id="313" r:id="rId72"/>
    <p:sldId id="314" r:id="rId73"/>
    <p:sldId id="315" r:id="rId74"/>
    <p:sldId id="316" r:id="rId75"/>
    <p:sldId id="317" r:id="rId76"/>
    <p:sldId id="318" r:id="rId77"/>
    <p:sldId id="319" r:id="rId78"/>
    <p:sldId id="333" r:id="rId79"/>
    <p:sldId id="331" r:id="rId80"/>
    <p:sldId id="332" r:id="rId81"/>
    <p:sldId id="337" r:id="rId82"/>
    <p:sldId id="338" r:id="rId83"/>
    <p:sldId id="339" r:id="rId84"/>
    <p:sldId id="320" r:id="rId85"/>
    <p:sldId id="321" r:id="rId86"/>
    <p:sldId id="322" r:id="rId8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12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7FCF-666F-4585-85E5-08CA282984B1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BF40-F220-40CB-9410-1A5F631C2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3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7FCF-666F-4585-85E5-08CA282984B1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BF40-F220-40CB-9410-1A5F631C2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3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7FCF-666F-4585-85E5-08CA282984B1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BF40-F220-40CB-9410-1A5F631C2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3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7FCF-666F-4585-85E5-08CA282984B1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BF40-F220-40CB-9410-1A5F631C2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3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7FCF-666F-4585-85E5-08CA282984B1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BF40-F220-40CB-9410-1A5F631C2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3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7FCF-666F-4585-85E5-08CA282984B1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BF40-F220-40CB-9410-1A5F631C2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3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7FCF-666F-4585-85E5-08CA282984B1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BF40-F220-40CB-9410-1A5F631C2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3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7FCF-666F-4585-85E5-08CA282984B1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BF40-F220-40CB-9410-1A5F631C2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3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7FCF-666F-4585-85E5-08CA282984B1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BF40-F220-40CB-9410-1A5F631C2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3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7FCF-666F-4585-85E5-08CA282984B1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BF40-F220-40CB-9410-1A5F631C2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3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7FCF-666F-4585-85E5-08CA282984B1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BF40-F220-40CB-9410-1A5F631C2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3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37FCF-666F-4585-85E5-08CA282984B1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0BF40-F220-40CB-9410-1A5F631C2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3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gif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7" Type="http://schemas.openxmlformats.org/officeDocument/2006/relationships/image" Target="../media/image91.jpeg"/><Relationship Id="rId2" Type="http://schemas.openxmlformats.org/officeDocument/2006/relationships/image" Target="../media/image8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5" Type="http://schemas.openxmlformats.org/officeDocument/2006/relationships/image" Target="../media/image86.gif"/><Relationship Id="rId4" Type="http://schemas.openxmlformats.org/officeDocument/2006/relationships/image" Target="../media/image8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4648200"/>
            <a:ext cx="7772400" cy="2209800"/>
          </a:xfrm>
        </p:spPr>
        <p:txBody>
          <a:bodyPr/>
          <a:lstStyle/>
          <a:p>
            <a:r>
              <a:rPr lang="en-US" dirty="0"/>
              <a:t>At The Fab Lab Three Lakes</a:t>
            </a:r>
          </a:p>
        </p:txBody>
      </p:sp>
      <p:pic>
        <p:nvPicPr>
          <p:cNvPr id="1026" name="Picture 2" descr="C:\Dreamweaver learning\Images\Title Bar 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"/>
            <a:ext cx="7620000" cy="819150"/>
          </a:xfrm>
          <a:prstGeom prst="rect">
            <a:avLst/>
          </a:prstGeom>
          <a:noFill/>
        </p:spPr>
      </p:pic>
      <p:pic>
        <p:nvPicPr>
          <p:cNvPr id="4" name="Picture 2" descr="C:\Dreamweaver learning\Images\Thunder Lake\Attachment-4A 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143000"/>
            <a:ext cx="4724400" cy="4267200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3D Drawing</a:t>
            </a:r>
          </a:p>
        </p:txBody>
      </p:sp>
      <p:pic>
        <p:nvPicPr>
          <p:cNvPr id="19458" name="Picture 2" descr="C:\Dreamweaver learning\Images\AP Cars\Ore Car Fram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485" y="1600200"/>
            <a:ext cx="7881030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uPrint Ore Car Frame </a:t>
            </a:r>
            <a:r>
              <a:rPr lang="en-US" i="1" u="sng" dirty="0"/>
              <a:t>Functional</a:t>
            </a:r>
            <a:r>
              <a:rPr lang="en-US" dirty="0"/>
              <a:t> </a:t>
            </a:r>
          </a:p>
        </p:txBody>
      </p:sp>
      <p:pic>
        <p:nvPicPr>
          <p:cNvPr id="9218" name="Picture 2" descr="C:\Dreamweaver learning\Images\Fab Lab\Ore frame uPrint 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09800"/>
            <a:ext cx="7550943" cy="2516981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Redesigned for MakerBot</a:t>
            </a:r>
          </a:p>
        </p:txBody>
      </p:sp>
      <p:pic>
        <p:nvPicPr>
          <p:cNvPr id="4098" name="Picture 2" descr="C:\Dreamweaver learning\Images\Fab Lab\Ore car Frams MakerBot 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4712" y="1600200"/>
            <a:ext cx="5834575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Redesigned MakerBot Frame </a:t>
            </a:r>
            <a:br>
              <a:rPr lang="en-US" dirty="0"/>
            </a:br>
            <a:r>
              <a:rPr lang="en-US" i="1" u="sng" dirty="0"/>
              <a:t>Functional</a:t>
            </a:r>
          </a:p>
        </p:txBody>
      </p:sp>
      <p:pic>
        <p:nvPicPr>
          <p:cNvPr id="10242" name="Picture 2" descr="C:\Dreamweaver learning\Images\Fab Lab\Ore frameMakerBot 3 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438400"/>
            <a:ext cx="5821362" cy="2910681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MakerBot and uPrint Frames</a:t>
            </a:r>
          </a:p>
        </p:txBody>
      </p:sp>
      <p:pic>
        <p:nvPicPr>
          <p:cNvPr id="11266" name="Picture 2" descr="C:\Dreamweaver learning\Images\Fab Lab\Ore frameMakerBot uPrint 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05781"/>
            <a:ext cx="7620000" cy="4114800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Process at the Fab Lab</a:t>
            </a:r>
          </a:p>
        </p:txBody>
      </p:sp>
      <p:pic>
        <p:nvPicPr>
          <p:cNvPr id="69634" name="Picture 2" descr="C:\Dreamweaver learning\Images\Winter Project\TLWA 2014-2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4415" y="1600200"/>
            <a:ext cx="6755169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to Finish Ore Car 3D Frames</a:t>
            </a:r>
          </a:p>
        </p:txBody>
      </p:sp>
      <p:pic>
        <p:nvPicPr>
          <p:cNvPr id="12290" name="Picture 2" descr="C:\Dreamweaver learning\Images\Fab Lab\Ore frame set 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802731"/>
            <a:ext cx="7620000" cy="2120900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Freight Car Frames Designed for </a:t>
            </a:r>
            <a:br>
              <a:rPr lang="en-US" dirty="0"/>
            </a:br>
            <a:r>
              <a:rPr lang="en-US" dirty="0"/>
              <a:t>3D Printing</a:t>
            </a:r>
          </a:p>
        </p:txBody>
      </p:sp>
      <p:pic>
        <p:nvPicPr>
          <p:cNvPr id="13314" name="Picture 2" descr="C:\Dreamweaver learning\Images\Fab Lab\PRINT FRAME 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76400"/>
            <a:ext cx="7620000" cy="4381500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Prints from the uPrint</a:t>
            </a:r>
          </a:p>
        </p:txBody>
      </p:sp>
      <p:pic>
        <p:nvPicPr>
          <p:cNvPr id="14338" name="Picture 2" descr="C:\Dreamweaver learning\Images\Fab Lab\PRINT FRAME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0470" y="1600200"/>
            <a:ext cx="6823060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 Frame just off the support material</a:t>
            </a:r>
          </a:p>
        </p:txBody>
      </p:sp>
      <p:pic>
        <p:nvPicPr>
          <p:cNvPr id="15362" name="Picture 2" descr="C:\Dreamweaver learning\Images\Fab Lab\PRINT FRAME 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7843" y="1600200"/>
            <a:ext cx="3628314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MDC 30’ Overton Car Interiors for </a:t>
            </a:r>
            <a:br>
              <a:rPr lang="en-US" dirty="0"/>
            </a:br>
            <a:r>
              <a:rPr lang="en-US" dirty="0"/>
              <a:t>3D Printing</a:t>
            </a:r>
          </a:p>
        </p:txBody>
      </p:sp>
      <p:pic>
        <p:nvPicPr>
          <p:cNvPr id="4098" name="Picture 2" descr="C:\Dreamweaver learning\Images\Fab Lab\MDC Small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534" y="1600200"/>
            <a:ext cx="7480931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Logging Caboose </a:t>
            </a:r>
          </a:p>
        </p:txBody>
      </p:sp>
      <p:pic>
        <p:nvPicPr>
          <p:cNvPr id="16386" name="Picture 2" descr="C:\Dreamweaver learning\Images\AP Cars\HO Looging Caboose-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2618" y="1600200"/>
            <a:ext cx="5398763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Interior Walls Cut by Laser</a:t>
            </a:r>
          </a:p>
        </p:txBody>
      </p:sp>
      <p:pic>
        <p:nvPicPr>
          <p:cNvPr id="17410" name="Picture 2" descr="C:\Dreamweaver learning\Images\AP Cars\HO Looging Caboose-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4415" y="1600200"/>
            <a:ext cx="6755169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the Car Ready to Paint</a:t>
            </a:r>
          </a:p>
        </p:txBody>
      </p:sp>
      <p:pic>
        <p:nvPicPr>
          <p:cNvPr id="34818" name="Picture 2" descr="C:\Dreamweaver learning\Images\Cabooses\HO Looging Caboose-3A 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34827"/>
            <a:ext cx="8229600" cy="3056709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Logging Caboose Drafting</a:t>
            </a:r>
          </a:p>
        </p:txBody>
      </p:sp>
      <p:pic>
        <p:nvPicPr>
          <p:cNvPr id="12290" name="Picture 2" descr="C:\Dreamweaver learning\Images\Fab Lab\Caboose draw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6051" y="1600200"/>
            <a:ext cx="4911898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Laser Cut Caboose Bodies</a:t>
            </a:r>
          </a:p>
        </p:txBody>
      </p:sp>
      <p:pic>
        <p:nvPicPr>
          <p:cNvPr id="18434" name="Picture 2" descr="C:\Dreamweaver learning\Images\AP Cars\HOn3-502 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2745581"/>
            <a:ext cx="6350000" cy="2235200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3D Printed Doors on the Laser Cut Car</a:t>
            </a:r>
          </a:p>
        </p:txBody>
      </p:sp>
      <p:pic>
        <p:nvPicPr>
          <p:cNvPr id="20482" name="Picture 2" descr="C:\Dreamweaver learning\Images\AP Cars\DSC_3 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6848" y="1600200"/>
            <a:ext cx="6450304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fit of Walls</a:t>
            </a:r>
          </a:p>
        </p:txBody>
      </p:sp>
      <p:pic>
        <p:nvPicPr>
          <p:cNvPr id="32770" name="Picture 2" descr="C:\Dreamweaver learning\Images\Cabooses\HO and HOn3-2A 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48631"/>
            <a:ext cx="7620000" cy="4229100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 Cut Caboose Walls</a:t>
            </a:r>
          </a:p>
        </p:txBody>
      </p:sp>
      <p:pic>
        <p:nvPicPr>
          <p:cNvPr id="28674" name="Picture 2" descr="C:\Dreamweaver learning\Images\Cabooses\HO Looging Caboose-2 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1815" y="1600200"/>
            <a:ext cx="7280369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and Outside Laser Cut Walls</a:t>
            </a:r>
          </a:p>
        </p:txBody>
      </p:sp>
      <p:pic>
        <p:nvPicPr>
          <p:cNvPr id="29698" name="Picture 2" descr="C:\Dreamweaver learning\Images\Cabooses\HO Looging Caboose-5 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Rear Wall Inside </a:t>
            </a:r>
          </a:p>
        </p:txBody>
      </p:sp>
      <p:pic>
        <p:nvPicPr>
          <p:cNvPr id="30722" name="Picture 2" descr="C:\Dreamweaver learning\Images\Cabooses\HO Looging Caboose-6 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Ready on the MakerBot Printer</a:t>
            </a:r>
          </a:p>
        </p:txBody>
      </p:sp>
      <p:pic>
        <p:nvPicPr>
          <p:cNvPr id="1026" name="Picture 2" descr="C:\Dreamweaver learning\Images\Fab Lab\30 foot Makerbot 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835" y="1600200"/>
            <a:ext cx="6000330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 of Walls</a:t>
            </a:r>
          </a:p>
        </p:txBody>
      </p:sp>
      <p:pic>
        <p:nvPicPr>
          <p:cNvPr id="31746" name="Picture 2" descr="C:\Dreamweaver learning\Images\Cabooses\HO Looging Caboose-10 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Outside Bracing in AI to Cut </a:t>
            </a:r>
            <a:br>
              <a:rPr lang="en-US" dirty="0"/>
            </a:br>
            <a:r>
              <a:rPr lang="en-US" i="1" u="sng" dirty="0"/>
              <a:t>Failed</a:t>
            </a:r>
          </a:p>
        </p:txBody>
      </p:sp>
      <p:pic>
        <p:nvPicPr>
          <p:cNvPr id="7170" name="Picture 2" descr="C:\Dreamweaver learning\Images\Fab Lab\Caboos outside frame 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52946"/>
            <a:ext cx="8229600" cy="4420471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Outside Bracing for Caboose to Print </a:t>
            </a:r>
            <a:br>
              <a:rPr lang="en-US" dirty="0"/>
            </a:br>
            <a:r>
              <a:rPr lang="en-US" dirty="0"/>
              <a:t>Worked!</a:t>
            </a:r>
          </a:p>
        </p:txBody>
      </p:sp>
      <p:pic>
        <p:nvPicPr>
          <p:cNvPr id="6146" name="Picture 2" descr="C:\Dreamweaver learning\Images\Fab Lab\Caboos outside frame MakerBot 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7600" y="1600200"/>
            <a:ext cx="5888799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 Frames with Details</a:t>
            </a:r>
          </a:p>
        </p:txBody>
      </p:sp>
      <p:pic>
        <p:nvPicPr>
          <p:cNvPr id="33794" name="Picture 2" descr="C:\Dreamweaver learning\Images\Cabooses\HO Printing-100 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4415" y="1600200"/>
            <a:ext cx="6755169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Pickle Tub Car Drawing</a:t>
            </a:r>
          </a:p>
        </p:txBody>
      </p:sp>
      <p:pic>
        <p:nvPicPr>
          <p:cNvPr id="21506" name="Picture 2" descr="C:\Dreamweaver learning\Images\Pickle Tubs\HOn3 Pickle Car With NEW Tubs 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0438" y="1600200"/>
            <a:ext cx="7203124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Pickle Tub Car Parts Layout for Laser</a:t>
            </a:r>
          </a:p>
        </p:txBody>
      </p:sp>
      <p:pic>
        <p:nvPicPr>
          <p:cNvPr id="22530" name="Picture 2" descr="C:\Dreamweaver learning\Images\Pickle Tubs\Parts Layout 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88331"/>
            <a:ext cx="7620000" cy="3949700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Pickle Tub Car Parts Layout in AI</a:t>
            </a:r>
          </a:p>
        </p:txBody>
      </p:sp>
      <p:pic>
        <p:nvPicPr>
          <p:cNvPr id="11266" name="Picture 2" descr="C:\Dreamweaver learning\Images\Fab Lab\Pickle Parts AI 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64702"/>
            <a:ext cx="8229600" cy="4396958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Pickle Tub Car Parts </a:t>
            </a:r>
          </a:p>
        </p:txBody>
      </p:sp>
      <p:pic>
        <p:nvPicPr>
          <p:cNvPr id="23554" name="Picture 2" descr="C:\Dreamweaver learning\Images\AP Cars\DSC_4 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9667" y="1600200"/>
            <a:ext cx="6404665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Steel Under Frames for 3D Printing</a:t>
            </a:r>
          </a:p>
        </p:txBody>
      </p:sp>
      <p:pic>
        <p:nvPicPr>
          <p:cNvPr id="24578" name="Picture 2" descr="C:\Dreamweaver learning\Images\Pickle Tubs\HO HOn3 Steel Fram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42281"/>
            <a:ext cx="7620000" cy="4241800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Parts Check</a:t>
            </a:r>
          </a:p>
        </p:txBody>
      </p:sp>
      <p:pic>
        <p:nvPicPr>
          <p:cNvPr id="26626" name="Picture 2" descr="C:\Dreamweaver learning\Images\Pickle Tubs\3D check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3917" y="1600200"/>
            <a:ext cx="6116166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MakerBot 30’ Overton Interior</a:t>
            </a:r>
          </a:p>
        </p:txBody>
      </p:sp>
      <p:pic>
        <p:nvPicPr>
          <p:cNvPr id="2050" name="Picture 2" descr="C:\Dreamweaver learning\Images\Fab Lab\MDC 30 foot Int-60 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86731"/>
            <a:ext cx="7620000" cy="4152900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Coffin Style Pickle Car </a:t>
            </a:r>
          </a:p>
        </p:txBody>
      </p:sp>
      <p:pic>
        <p:nvPicPr>
          <p:cNvPr id="27650" name="Picture 2" descr="C:\Dreamweaver learning\Images\Pickle Tubs\Coffin Pla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10227"/>
            <a:ext cx="8229600" cy="3705908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50’ Overton Passenger Car Interiors</a:t>
            </a:r>
          </a:p>
        </p:txBody>
      </p:sp>
      <p:pic>
        <p:nvPicPr>
          <p:cNvPr id="35842" name="Picture 2" descr="C:\Dreamweaver learning\Images\AP Cars\3 Interiors D 72 7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86" y="1600200"/>
            <a:ext cx="7437028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Loading into the uPrint Printer</a:t>
            </a:r>
          </a:p>
        </p:txBody>
      </p:sp>
      <p:pic>
        <p:nvPicPr>
          <p:cNvPr id="5122" name="Picture 2" descr="C:\Dreamweaver learning\Images\Fab Lab\3 Cars uPrint 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0581"/>
            <a:ext cx="8229600" cy="4385201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Printed Interior</a:t>
            </a:r>
          </a:p>
        </p:txBody>
      </p:sp>
      <p:pic>
        <p:nvPicPr>
          <p:cNvPr id="36866" name="Picture 2" descr="C:\Dreamweaver learning\Images\AP Cars\HO Printing-116 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Interior In the Overton Car</a:t>
            </a:r>
          </a:p>
        </p:txBody>
      </p:sp>
      <p:pic>
        <p:nvPicPr>
          <p:cNvPr id="37890" name="Picture 2" descr="C:\Dreamweaver learning\Images\AP Cars\DSC_5 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555081"/>
            <a:ext cx="7620000" cy="2616200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Modern Passenger Car End Drawing</a:t>
            </a:r>
          </a:p>
        </p:txBody>
      </p:sp>
      <p:pic>
        <p:nvPicPr>
          <p:cNvPr id="38914" name="Picture 2" descr="C:\Dreamweaver learning\Images\AP Cars\IC Car end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Modern Passenger Car End </a:t>
            </a:r>
            <a:br>
              <a:rPr lang="en-US" dirty="0"/>
            </a:br>
            <a:r>
              <a:rPr lang="en-US" dirty="0"/>
              <a:t>Ready to 3D Print  </a:t>
            </a:r>
          </a:p>
        </p:txBody>
      </p:sp>
      <p:pic>
        <p:nvPicPr>
          <p:cNvPr id="39938" name="Picture 2" descr="C:\Dreamweaver learning\Images\AP Cars\IC Car end stl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61331"/>
            <a:ext cx="7620000" cy="4203700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uPrint Car End</a:t>
            </a:r>
          </a:p>
        </p:txBody>
      </p:sp>
      <p:pic>
        <p:nvPicPr>
          <p:cNvPr id="40962" name="Picture 2" descr="C:\Dreamweaver learning\Images\AP Cars\DSC_1 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2563" y="1600200"/>
            <a:ext cx="4358873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Car End</a:t>
            </a:r>
          </a:p>
        </p:txBody>
      </p:sp>
      <p:pic>
        <p:nvPicPr>
          <p:cNvPr id="41986" name="Picture 2" descr="C:\Dreamweaver learning\Images\Fab Lab\DSC_0004-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0" y="1894681"/>
            <a:ext cx="5080000" cy="3937000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Original, uPrint, And MakerBot</a:t>
            </a:r>
          </a:p>
        </p:txBody>
      </p:sp>
      <p:pic>
        <p:nvPicPr>
          <p:cNvPr id="43010" name="Picture 2" descr="C:\Dreamweaver learning\Images\Winter Project\DSC_0006 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364581"/>
            <a:ext cx="7620000" cy="2997200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MakerBot 30’ Overton Interiors</a:t>
            </a:r>
          </a:p>
        </p:txBody>
      </p:sp>
      <p:pic>
        <p:nvPicPr>
          <p:cNvPr id="3074" name="Picture 2" descr="C:\Dreamweaver learning\Images\Fab Lab\MDC 30 foot Int-64 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24881"/>
            <a:ext cx="7620000" cy="3276600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Panels to Cut in AI</a:t>
            </a:r>
          </a:p>
        </p:txBody>
      </p:sp>
      <p:pic>
        <p:nvPicPr>
          <p:cNvPr id="13314" name="Picture 2" descr="C:\Dreamweaver learning\Images\Fab Lab\PNL AI 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52946"/>
            <a:ext cx="8229600" cy="4420471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Winter Project</a:t>
            </a:r>
          </a:p>
        </p:txBody>
      </p:sp>
      <p:pic>
        <p:nvPicPr>
          <p:cNvPr id="44034" name="Picture 2" descr="C:\Dreamweaver learning\Images\Winter Project\HO40-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501" y="1600200"/>
            <a:ext cx="7016997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Model </a:t>
            </a:r>
          </a:p>
        </p:txBody>
      </p:sp>
      <p:pic>
        <p:nvPicPr>
          <p:cNvPr id="45058" name="Picture 2" descr="C:\Dreamweaver learning\Images\Winter Project\Frame 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0643" y="1600200"/>
            <a:ext cx="5702713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 Winter Project on AI</a:t>
            </a:r>
          </a:p>
        </p:txBody>
      </p:sp>
      <p:pic>
        <p:nvPicPr>
          <p:cNvPr id="3074" name="Picture 2" descr="C:\Dreamweaver learning\Images\Fab Lab\Winter project A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64702"/>
            <a:ext cx="8229600" cy="4396958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on AI Ready to Cut</a:t>
            </a:r>
          </a:p>
        </p:txBody>
      </p:sp>
      <p:pic>
        <p:nvPicPr>
          <p:cNvPr id="2050" name="Picture 2" descr="C:\Dreamweaver learning\Images\Fab Lab\Winter Project 21 AI 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58824"/>
            <a:ext cx="8229600" cy="4408714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Winter Project Laser Cut Kit </a:t>
            </a:r>
          </a:p>
        </p:txBody>
      </p:sp>
      <p:pic>
        <p:nvPicPr>
          <p:cNvPr id="46082" name="Picture 2" descr="C:\Dreamweaver learning\Images\Winter Project\HO Kit 2 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129631"/>
            <a:ext cx="7620000" cy="3467100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Parts Laser Cut</a:t>
            </a:r>
          </a:p>
        </p:txBody>
      </p:sp>
      <p:pic>
        <p:nvPicPr>
          <p:cNvPr id="47107" name="Picture 3" descr="C:\Dreamweaver learning\Images\Winter Project\HO Printing-301 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35931"/>
            <a:ext cx="7620000" cy="4254500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Roof Parts Cut from Plastic</a:t>
            </a:r>
          </a:p>
        </p:txBody>
      </p:sp>
      <p:pic>
        <p:nvPicPr>
          <p:cNvPr id="48130" name="Picture 2" descr="C:\Dreamweaver learning\Images\Winter Project\HO Printing-302 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6651" y="1600200"/>
            <a:ext cx="5610698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Printed Structure</a:t>
            </a:r>
          </a:p>
        </p:txBody>
      </p:sp>
      <p:pic>
        <p:nvPicPr>
          <p:cNvPr id="49154" name="Picture 2" descr="C:\Dreamweaver learning\Images\Winter Project\DSC_02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4415" y="1600200"/>
            <a:ext cx="6755169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Printing Design</a:t>
            </a:r>
          </a:p>
        </p:txBody>
      </p:sp>
      <p:pic>
        <p:nvPicPr>
          <p:cNvPr id="51202" name="Picture 2" descr="C:\Dreamweaver learning\Images\Winter Project\Project Full With windows and doors 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205" y="1600200"/>
            <a:ext cx="7527589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Ore Car Frames for 3D Printing</a:t>
            </a:r>
          </a:p>
        </p:txBody>
      </p:sp>
      <p:pic>
        <p:nvPicPr>
          <p:cNvPr id="5122" name="Picture 2" descr="C:\Dreamweaver learning\Images\Fab Lab\Ore frame Uprint on Car 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9087" y="1600200"/>
            <a:ext cx="6185826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stl File for Printing</a:t>
            </a:r>
          </a:p>
        </p:txBody>
      </p:sp>
      <p:pic>
        <p:nvPicPr>
          <p:cNvPr id="50178" name="Picture 2" descr="C:\Dreamweaver learning\Images\Winter Project\Winter Project printer 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7350" y="1600200"/>
            <a:ext cx="6069299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Kits in HO Scale, Laser Cut</a:t>
            </a:r>
          </a:p>
        </p:txBody>
      </p:sp>
      <p:pic>
        <p:nvPicPr>
          <p:cNvPr id="52226" name="Picture 2" descr="C:\Dreamweaver learning\Images\Winter Project\TLWA 2014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4415" y="1600200"/>
            <a:ext cx="6755169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Command Control Panel</a:t>
            </a:r>
          </a:p>
        </p:txBody>
      </p:sp>
      <p:pic>
        <p:nvPicPr>
          <p:cNvPr id="1026" name="Picture 2" descr="C:\Dreamweaver learning\Images\Fab Lab\Power Plug (3 of 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135981"/>
            <a:ext cx="7620000" cy="3454400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Command Control Panel</a:t>
            </a:r>
          </a:p>
        </p:txBody>
      </p:sp>
      <p:pic>
        <p:nvPicPr>
          <p:cNvPr id="2050" name="Picture 2" descr="C:\Dreamweaver learning\Images\Fab Lab\Power Plug (2 of 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0490" y="1600200"/>
            <a:ext cx="6963020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Command Control Panel</a:t>
            </a:r>
          </a:p>
        </p:txBody>
      </p:sp>
      <p:pic>
        <p:nvPicPr>
          <p:cNvPr id="3074" name="Picture 2" descr="C:\Dreamweaver learning\Images\Fab Lab\Power Plug (1 of 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0741" y="1600200"/>
            <a:ext cx="5802517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Woodboro Warehouse</a:t>
            </a:r>
          </a:p>
        </p:txBody>
      </p:sp>
      <p:pic>
        <p:nvPicPr>
          <p:cNvPr id="53252" name="Picture 4" descr="C:\Dreamweaver learning\Images\Woodboro\Warehouse\HO Printing-101 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8781"/>
            <a:ext cx="7620000" cy="4368800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Gathering Data</a:t>
            </a:r>
          </a:p>
        </p:txBody>
      </p:sp>
      <p:pic>
        <p:nvPicPr>
          <p:cNvPr id="56322" name="Picture 2" descr="C:\Dreamweaver learning\Images\Woodboro\North side A 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4415" y="1600200"/>
            <a:ext cx="6755169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Warehouse Design</a:t>
            </a:r>
          </a:p>
        </p:txBody>
      </p:sp>
      <p:pic>
        <p:nvPicPr>
          <p:cNvPr id="54274" name="Picture 2" descr="C:\Dreamweaver learning\Images\Woodboro\Warehouse\Update drawing Woodwor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131" y="1600200"/>
            <a:ext cx="7957737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Warehouse Design</a:t>
            </a:r>
          </a:p>
        </p:txBody>
      </p:sp>
      <p:pic>
        <p:nvPicPr>
          <p:cNvPr id="55298" name="Picture 2" descr="C:\Dreamweaver learning\Images\Woodboro\Warehouse\Update drawing back sid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95494"/>
            <a:ext cx="8229600" cy="4135374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 </a:t>
            </a:r>
          </a:p>
        </p:txBody>
      </p:sp>
      <p:pic>
        <p:nvPicPr>
          <p:cNvPr id="57346" name="Picture 2" descr="C:\Dreamweaver learning\Images\Woodboro\072703 West of road 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835" y="1600200"/>
            <a:ext cx="6892329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Cast Metal Frame</a:t>
            </a:r>
          </a:p>
        </p:txBody>
      </p:sp>
      <p:pic>
        <p:nvPicPr>
          <p:cNvPr id="6147" name="Picture 3" descr="C:\Dreamweaver learning\Images\Fab Lab\Ore frame Casting 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743200"/>
            <a:ext cx="5493543" cy="1831181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</a:t>
            </a:r>
          </a:p>
        </p:txBody>
      </p:sp>
      <p:pic>
        <p:nvPicPr>
          <p:cNvPr id="58370" name="Picture 2" descr="C:\Dreamweaver learning\Images\Woodboro\Warehouse\HO Printing-101 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8781"/>
            <a:ext cx="7620000" cy="4368800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Support</a:t>
            </a:r>
          </a:p>
        </p:txBody>
      </p:sp>
      <p:pic>
        <p:nvPicPr>
          <p:cNvPr id="59394" name="Picture 2" descr="C:\Dreamweaver learning\Images\Kirstin P\Patterson Farm House Right Frt C 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2692" y="1600200"/>
            <a:ext cx="4638615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Farm House</a:t>
            </a:r>
          </a:p>
        </p:txBody>
      </p:sp>
      <p:pic>
        <p:nvPicPr>
          <p:cNvPr id="60418" name="Picture 2" descr="C:\Dreamweaver learning\Images\Kirstin P\Patterson Farm Hous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8290" y="1600200"/>
            <a:ext cx="5827420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in 3D .stl</a:t>
            </a:r>
          </a:p>
        </p:txBody>
      </p:sp>
      <p:pic>
        <p:nvPicPr>
          <p:cNvPr id="61442" name="Picture 2" descr="C:\Dreamweaver learning\Images\Kirstin P\Patterson Farm House 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0786" y="1600200"/>
            <a:ext cx="5242428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 Ready Copy</a:t>
            </a:r>
          </a:p>
        </p:txBody>
      </p:sp>
      <p:pic>
        <p:nvPicPr>
          <p:cNvPr id="62467" name="Picture 3" descr="C:\Dreamweaver learning\Images\Fab Lab\mirror\Faith do fli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8792" y="2034381"/>
            <a:ext cx="2566416" cy="3657600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 Printing on A Mirror</a:t>
            </a:r>
          </a:p>
        </p:txBody>
      </p:sp>
      <p:pic>
        <p:nvPicPr>
          <p:cNvPr id="63490" name="Picture 2" descr="C:\Dreamweaver learning\Images\Fab Lab\mirror\IMG_09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237581"/>
            <a:ext cx="3810000" cy="3251200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Finished Print</a:t>
            </a:r>
          </a:p>
        </p:txBody>
      </p:sp>
      <p:pic>
        <p:nvPicPr>
          <p:cNvPr id="64514" name="Picture 2" descr="C:\Dreamweaver learning\Images\Fab Lab\mirror\IMG_09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193131"/>
            <a:ext cx="3810000" cy="3340100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Carole Printing on the Laser</a:t>
            </a:r>
          </a:p>
        </p:txBody>
      </p:sp>
      <p:pic>
        <p:nvPicPr>
          <p:cNvPr id="65538" name="Picture 2" descr="C:\Dreamweaver learning\Images\Fab Lab\mirror\IMG_09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205831"/>
            <a:ext cx="3810000" cy="3314700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Drafting for Carl’s Artwork</a:t>
            </a:r>
          </a:p>
        </p:txBody>
      </p:sp>
      <p:pic>
        <p:nvPicPr>
          <p:cNvPr id="10242" name="Picture 2" descr="C:\Dreamweaver learning\Images\Fab Lab\Carl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653" y="1600200"/>
            <a:ext cx="8020694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Carl Wood Craft Art on AI</a:t>
            </a:r>
          </a:p>
        </p:txBody>
      </p:sp>
      <p:pic>
        <p:nvPicPr>
          <p:cNvPr id="8194" name="Picture 2" descr="C:\Dreamweaver learning\Images\Fab Lab\Carl 3 AI 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52946"/>
            <a:ext cx="8229600" cy="4420471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Mold of Original </a:t>
            </a:r>
            <a:r>
              <a:rPr lang="en-US" i="1" u="sng" dirty="0"/>
              <a:t>Failed</a:t>
            </a:r>
            <a:r>
              <a:rPr lang="en-US" dirty="0"/>
              <a:t> </a:t>
            </a:r>
          </a:p>
        </p:txBody>
      </p:sp>
      <p:pic>
        <p:nvPicPr>
          <p:cNvPr id="7170" name="Picture 2" descr="C:\Dreamweaver learning\Images\Fab Lab\Ore frame molded 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09800"/>
            <a:ext cx="6865143" cy="2288381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Carl’s Laser cut Model </a:t>
            </a:r>
          </a:p>
        </p:txBody>
      </p:sp>
      <p:pic>
        <p:nvPicPr>
          <p:cNvPr id="9218" name="Picture 2" descr="C:\Dreamweaver learning\Images\Fab Lab\Carl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9677" y="1600200"/>
            <a:ext cx="3424645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Image for Jack to Etch </a:t>
            </a:r>
          </a:p>
        </p:txBody>
      </p:sp>
      <p:pic>
        <p:nvPicPr>
          <p:cNvPr id="1026" name="Picture 2" descr="C:\1  NMRA\AP\AP Cars\Cuts and prints\Jack Image 5X7 3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7996" y="1600200"/>
            <a:ext cx="3388007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Image Ready to Etch on the back of a Mirror </a:t>
            </a:r>
          </a:p>
        </p:txBody>
      </p:sp>
      <p:pic>
        <p:nvPicPr>
          <p:cNvPr id="2050" name="Picture 2" descr="C:\1  NMRA\AP\AP Cars\Cuts and prints\00 Jack NEG Image 600 B flip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8158" y="1600200"/>
            <a:ext cx="3387683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Image</a:t>
            </a:r>
          </a:p>
        </p:txBody>
      </p:sp>
      <p:pic>
        <p:nvPicPr>
          <p:cNvPr id="1026" name="Picture 2" descr="C:\Dreamweaver learning\Images\Jack Z\Jack 4 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4591" y="1600200"/>
            <a:ext cx="3454818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6562" name="Picture 2" descr="C:\Dreamweaver learning\Images\April 1993 800 at 72dpi 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4" y="1600200"/>
            <a:ext cx="7058032" cy="4525963"/>
          </a:xfrm>
          <a:prstGeom prst="rect">
            <a:avLst/>
          </a:prstGeom>
          <a:noFill/>
        </p:spPr>
      </p:pic>
      <p:pic>
        <p:nvPicPr>
          <p:cNvPr id="66563" name="Picture 3" descr="C:\Dreamweaver learning\Images\Title Bar 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57200"/>
            <a:ext cx="7620000" cy="819150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Paul’s PL&amp;S RR</a:t>
            </a:r>
          </a:p>
        </p:txBody>
      </p:sp>
      <p:pic>
        <p:nvPicPr>
          <p:cNvPr id="67586" name="Picture 2" descr="C:\Dreamweaver learning\Images\Yahoo PL&amp;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5230"/>
            <a:ext cx="8229600" cy="3795903"/>
          </a:xfrm>
          <a:prstGeom prst="rect">
            <a:avLst/>
          </a:prstGeom>
          <a:noFill/>
        </p:spPr>
      </p:pic>
      <p:pic>
        <p:nvPicPr>
          <p:cNvPr id="67587" name="Picture 3" descr="C:\Dreamweaver learning\Images\plslogo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33400"/>
            <a:ext cx="685800" cy="685800"/>
          </a:xfrm>
          <a:prstGeom prst="rect">
            <a:avLst/>
          </a:prstGeom>
          <a:noFill/>
        </p:spPr>
      </p:pic>
      <p:pic>
        <p:nvPicPr>
          <p:cNvPr id="67588" name="Picture 4" descr="C:\Dreamweaver learning\Images\plslogo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457200"/>
            <a:ext cx="685800" cy="685800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for Watching TLMRC.ORG </a:t>
            </a:r>
          </a:p>
        </p:txBody>
      </p:sp>
      <p:pic>
        <p:nvPicPr>
          <p:cNvPr id="68610" name="Picture 2" descr="C:\Dreamweaver learning\Images\master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00400"/>
            <a:ext cx="2381250" cy="1724025"/>
          </a:xfrm>
          <a:prstGeom prst="rect">
            <a:avLst/>
          </a:prstGeom>
          <a:noFill/>
        </p:spPr>
      </p:pic>
      <p:pic>
        <p:nvPicPr>
          <p:cNvPr id="68612" name="Picture 4" descr="C:\Dreamweaver learning\Images\Fall Meet Post\GS Paul Wussow 72 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743200"/>
            <a:ext cx="2540000" cy="2692400"/>
          </a:xfrm>
          <a:prstGeom prst="rect">
            <a:avLst/>
          </a:prstGeom>
          <a:noFill/>
        </p:spPr>
      </p:pic>
      <p:pic>
        <p:nvPicPr>
          <p:cNvPr id="68613" name="Picture 5" descr="C:\Dreamweaver learning\Images\Golden Spik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5715000"/>
            <a:ext cx="1219200" cy="609600"/>
          </a:xfrm>
          <a:prstGeom prst="rect">
            <a:avLst/>
          </a:prstGeom>
          <a:noFill/>
        </p:spPr>
      </p:pic>
      <p:pic>
        <p:nvPicPr>
          <p:cNvPr id="68614" name="Picture 6" descr="C:\Dreamweaver learning\Images\plslogo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3276600"/>
            <a:ext cx="1143000" cy="1143000"/>
          </a:xfrm>
          <a:prstGeom prst="rect">
            <a:avLst/>
          </a:prstGeom>
          <a:noFill/>
        </p:spPr>
      </p:pic>
      <p:pic>
        <p:nvPicPr>
          <p:cNvPr id="68616" name="Picture 8" descr="C:\Dreamweaver learning\Images\Title Bar 9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1524000"/>
            <a:ext cx="8572500" cy="923925"/>
          </a:xfrm>
          <a:prstGeom prst="rect">
            <a:avLst/>
          </a:prstGeom>
          <a:noFill/>
        </p:spPr>
      </p:pic>
      <p:pic>
        <p:nvPicPr>
          <p:cNvPr id="68617" name="Picture 9" descr="C:\Dreamweaver learning\Images\Three Lakes Turn 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27750" y="4902200"/>
            <a:ext cx="3016250" cy="1955800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First 3D Print on the MakerBot </a:t>
            </a:r>
            <a:r>
              <a:rPr lang="en-US" i="1" u="sng" dirty="0"/>
              <a:t>Failed</a:t>
            </a:r>
          </a:p>
        </p:txBody>
      </p:sp>
      <p:pic>
        <p:nvPicPr>
          <p:cNvPr id="8194" name="Picture 2" descr="C:\Dreamweaver learning\Images\Fab Lab\Ore frameMakerBot1 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514600"/>
            <a:ext cx="6636543" cy="2212181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402</Words>
  <Application>Microsoft Office PowerPoint</Application>
  <PresentationFormat>On-screen Show (4:3)</PresentationFormat>
  <Paragraphs>85</Paragraphs>
  <Slides>86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9" baseType="lpstr">
      <vt:lpstr>Arial</vt:lpstr>
      <vt:lpstr>Calibri</vt:lpstr>
      <vt:lpstr>Office Theme</vt:lpstr>
      <vt:lpstr>At The Fab Lab Three Lakes</vt:lpstr>
      <vt:lpstr>MDC 30’ Overton Car Interiors for  3D Printing</vt:lpstr>
      <vt:lpstr>Ready on the MakerBot Printer</vt:lpstr>
      <vt:lpstr>MakerBot 30’ Overton Interior</vt:lpstr>
      <vt:lpstr>MakerBot 30’ Overton Interiors</vt:lpstr>
      <vt:lpstr>Ore Car Frames for 3D Printing</vt:lpstr>
      <vt:lpstr>Original Cast Metal Frame</vt:lpstr>
      <vt:lpstr>Mold of Original Failed </vt:lpstr>
      <vt:lpstr>First 3D Print on the MakerBot Failed</vt:lpstr>
      <vt:lpstr>New 3D Drawing</vt:lpstr>
      <vt:lpstr>uPrint Ore Car Frame Functional </vt:lpstr>
      <vt:lpstr>Redesigned for MakerBot</vt:lpstr>
      <vt:lpstr>Redesigned MakerBot Frame  Functional</vt:lpstr>
      <vt:lpstr>MakerBot and uPrint Frames</vt:lpstr>
      <vt:lpstr>Design Process at the Fab Lab</vt:lpstr>
      <vt:lpstr>Start to Finish Ore Car 3D Frames</vt:lpstr>
      <vt:lpstr>Freight Car Frames Designed for  3D Printing</vt:lpstr>
      <vt:lpstr>3D Prints from the uPrint</vt:lpstr>
      <vt:lpstr>PLA Frame just off the support material</vt:lpstr>
      <vt:lpstr>Logging Caboose </vt:lpstr>
      <vt:lpstr>Interior Walls Cut by Laser</vt:lpstr>
      <vt:lpstr>Parts of the Car Ready to Paint</vt:lpstr>
      <vt:lpstr>Logging Caboose Drafting</vt:lpstr>
      <vt:lpstr>New Laser Cut Caboose Bodies</vt:lpstr>
      <vt:lpstr>3D Printed Doors on the Laser Cut Car</vt:lpstr>
      <vt:lpstr>Testing the fit of Walls</vt:lpstr>
      <vt:lpstr>Laser Cut Caboose Walls</vt:lpstr>
      <vt:lpstr>Inside and Outside Laser Cut Walls</vt:lpstr>
      <vt:lpstr>Rear Wall Inside </vt:lpstr>
      <vt:lpstr>Assembly of Walls</vt:lpstr>
      <vt:lpstr>Outside Bracing in AI to Cut  Failed</vt:lpstr>
      <vt:lpstr>Outside Bracing for Caboose to Print  Worked!</vt:lpstr>
      <vt:lpstr>Under Frames with Details</vt:lpstr>
      <vt:lpstr>Pickle Tub Car Drawing</vt:lpstr>
      <vt:lpstr>Pickle Tub Car Parts Layout for Laser</vt:lpstr>
      <vt:lpstr>Pickle Tub Car Parts Layout in AI</vt:lpstr>
      <vt:lpstr>Pickle Tub Car Parts </vt:lpstr>
      <vt:lpstr>Steel Under Frames for 3D Printing</vt:lpstr>
      <vt:lpstr>3D Parts Check</vt:lpstr>
      <vt:lpstr>Coffin Style Pickle Car </vt:lpstr>
      <vt:lpstr>50’ Overton Passenger Car Interiors</vt:lpstr>
      <vt:lpstr>Loading into the uPrint Printer</vt:lpstr>
      <vt:lpstr>First Printed Interior</vt:lpstr>
      <vt:lpstr>Interior In the Overton Car</vt:lpstr>
      <vt:lpstr>Modern Passenger Car End Drawing</vt:lpstr>
      <vt:lpstr>Modern Passenger Car End  Ready to 3D Print  </vt:lpstr>
      <vt:lpstr>First uPrint Car End</vt:lpstr>
      <vt:lpstr>Original Car End</vt:lpstr>
      <vt:lpstr>Original, uPrint, And MakerBot</vt:lpstr>
      <vt:lpstr>Control Panels to Cut in AI</vt:lpstr>
      <vt:lpstr>Winter Project</vt:lpstr>
      <vt:lpstr>3D Model </vt:lpstr>
      <vt:lpstr>HO Winter Project on AI</vt:lpstr>
      <vt:lpstr>Inside on AI Ready to Cut</vt:lpstr>
      <vt:lpstr>Winter Project Laser Cut Kit </vt:lpstr>
      <vt:lpstr>Additional Parts Laser Cut</vt:lpstr>
      <vt:lpstr>Roof Parts Cut from Plastic</vt:lpstr>
      <vt:lpstr>Paper Printed Structure</vt:lpstr>
      <vt:lpstr>Paper Printing Design</vt:lpstr>
      <vt:lpstr>3D stl File for Printing</vt:lpstr>
      <vt:lpstr>3 Kits in HO Scale, Laser Cut</vt:lpstr>
      <vt:lpstr>Digital Command Control Panel</vt:lpstr>
      <vt:lpstr>Digital Command Control Panel</vt:lpstr>
      <vt:lpstr>Digital Command Control Panel</vt:lpstr>
      <vt:lpstr>Woodboro Warehouse</vt:lpstr>
      <vt:lpstr>Gathering Data</vt:lpstr>
      <vt:lpstr>Warehouse Design</vt:lpstr>
      <vt:lpstr>Warehouse Design</vt:lpstr>
      <vt:lpstr>Prototype </vt:lpstr>
      <vt:lpstr>Model </vt:lpstr>
      <vt:lpstr>Community Support</vt:lpstr>
      <vt:lpstr>3D Farm House</vt:lpstr>
      <vt:lpstr>Drawing in 3D .stl</vt:lpstr>
      <vt:lpstr>Print Ready Copy</vt:lpstr>
      <vt:lpstr>Laser Printing on A Mirror</vt:lpstr>
      <vt:lpstr>Finished Print</vt:lpstr>
      <vt:lpstr>Carole Printing on the Laser</vt:lpstr>
      <vt:lpstr>Drafting for Carl’s Artwork</vt:lpstr>
      <vt:lpstr>Carl Wood Craft Art on AI</vt:lpstr>
      <vt:lpstr>Carl’s Laser cut Model </vt:lpstr>
      <vt:lpstr>An Image for Jack to Etch </vt:lpstr>
      <vt:lpstr>Image Ready to Etch on the back of a Mirror </vt:lpstr>
      <vt:lpstr>Final Image</vt:lpstr>
      <vt:lpstr>PowerPoint Presentation</vt:lpstr>
      <vt:lpstr>Paul’s PL&amp;S RR</vt:lpstr>
      <vt:lpstr>Thanks for Watching TLMRC.ORG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 The Fab Lab Three Lakes</dc:title>
  <dc:creator>Paul</dc:creator>
  <cp:lastModifiedBy>Paul Wussow</cp:lastModifiedBy>
  <cp:revision>23</cp:revision>
  <dcterms:created xsi:type="dcterms:W3CDTF">2015-10-09T01:39:09Z</dcterms:created>
  <dcterms:modified xsi:type="dcterms:W3CDTF">2019-11-12T01:38:43Z</dcterms:modified>
</cp:coreProperties>
</file>